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6" r:id="rId3"/>
    <p:sldId id="267" r:id="rId4"/>
    <p:sldId id="269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4925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e Ryan" userId="d7e2bf23-5ce2-45f5-97c4-cebb5919160b" providerId="ADAL" clId="{0096AF94-D6E5-42FD-B267-2B823E47BB33}"/>
    <pc:docChg chg="custSel delSld modSld">
      <pc:chgData name="Jake Ryan" userId="d7e2bf23-5ce2-45f5-97c4-cebb5919160b" providerId="ADAL" clId="{0096AF94-D6E5-42FD-B267-2B823E47BB33}" dt="2024-02-28T15:38:52.426" v="346" actId="27636"/>
      <pc:docMkLst>
        <pc:docMk/>
      </pc:docMkLst>
      <pc:sldChg chg="modSp mod">
        <pc:chgData name="Jake Ryan" userId="d7e2bf23-5ce2-45f5-97c4-cebb5919160b" providerId="ADAL" clId="{0096AF94-D6E5-42FD-B267-2B823E47BB33}" dt="2024-02-28T15:24:07.969" v="301" actId="20577"/>
        <pc:sldMkLst>
          <pc:docMk/>
          <pc:sldMk cId="2225694152" sldId="257"/>
        </pc:sldMkLst>
        <pc:spChg chg="mod">
          <ac:chgData name="Jake Ryan" userId="d7e2bf23-5ce2-45f5-97c4-cebb5919160b" providerId="ADAL" clId="{0096AF94-D6E5-42FD-B267-2B823E47BB33}" dt="2024-02-28T15:24:07.969" v="301" actId="20577"/>
          <ac:spMkLst>
            <pc:docMk/>
            <pc:sldMk cId="2225694152" sldId="257"/>
            <ac:spMk id="8" creationId="{2998DDC7-42B7-6823-0CFD-4A43EDDC872B}"/>
          </ac:spMkLst>
        </pc:spChg>
      </pc:sldChg>
      <pc:sldChg chg="modSp mod">
        <pc:chgData name="Jake Ryan" userId="d7e2bf23-5ce2-45f5-97c4-cebb5919160b" providerId="ADAL" clId="{0096AF94-D6E5-42FD-B267-2B823E47BB33}" dt="2024-02-28T15:38:52.426" v="346" actId="27636"/>
        <pc:sldMkLst>
          <pc:docMk/>
          <pc:sldMk cId="1406977433" sldId="266"/>
        </pc:sldMkLst>
        <pc:spChg chg="mod">
          <ac:chgData name="Jake Ryan" userId="d7e2bf23-5ce2-45f5-97c4-cebb5919160b" providerId="ADAL" clId="{0096AF94-D6E5-42FD-B267-2B823E47BB33}" dt="2024-02-28T15:38:52.426" v="346" actId="27636"/>
          <ac:spMkLst>
            <pc:docMk/>
            <pc:sldMk cId="1406977433" sldId="266"/>
            <ac:spMk id="3" creationId="{64DAC1AE-65C6-5792-C017-0483BCEC0D53}"/>
          </ac:spMkLst>
        </pc:spChg>
      </pc:sldChg>
      <pc:sldChg chg="modSp">
        <pc:chgData name="Jake Ryan" userId="d7e2bf23-5ce2-45f5-97c4-cebb5919160b" providerId="ADAL" clId="{0096AF94-D6E5-42FD-B267-2B823E47BB33}" dt="2024-02-28T15:06:50.869" v="290" actId="20577"/>
        <pc:sldMkLst>
          <pc:docMk/>
          <pc:sldMk cId="1430257869" sldId="267"/>
        </pc:sldMkLst>
        <pc:graphicFrameChg chg="mod">
          <ac:chgData name="Jake Ryan" userId="d7e2bf23-5ce2-45f5-97c4-cebb5919160b" providerId="ADAL" clId="{0096AF94-D6E5-42FD-B267-2B823E47BB33}" dt="2024-02-28T15:06:50.869" v="290" actId="20577"/>
          <ac:graphicFrameMkLst>
            <pc:docMk/>
            <pc:sldMk cId="1430257869" sldId="267"/>
            <ac:graphicFrameMk id="4" creationId="{180E1E36-E851-F969-7B28-1C059E627BB2}"/>
          </ac:graphicFrameMkLst>
        </pc:graphicFrameChg>
      </pc:sldChg>
      <pc:sldChg chg="modSp">
        <pc:chgData name="Jake Ryan" userId="d7e2bf23-5ce2-45f5-97c4-cebb5919160b" providerId="ADAL" clId="{0096AF94-D6E5-42FD-B267-2B823E47BB33}" dt="2024-02-28T14:39:39.673" v="286" actId="255"/>
        <pc:sldMkLst>
          <pc:docMk/>
          <pc:sldMk cId="718528225" sldId="268"/>
        </pc:sldMkLst>
        <pc:graphicFrameChg chg="mod">
          <ac:chgData name="Jake Ryan" userId="d7e2bf23-5ce2-45f5-97c4-cebb5919160b" providerId="ADAL" clId="{0096AF94-D6E5-42FD-B267-2B823E47BB33}" dt="2024-02-28T14:39:39.673" v="286" actId="255"/>
          <ac:graphicFrameMkLst>
            <pc:docMk/>
            <pc:sldMk cId="718528225" sldId="268"/>
            <ac:graphicFrameMk id="4" creationId="{DE6B868F-E86C-C25A-7494-521B8B32A1BC}"/>
          </ac:graphicFrameMkLst>
        </pc:graphicFrameChg>
      </pc:sldChg>
      <pc:sldChg chg="mod">
        <pc:chgData name="Jake Ryan" userId="d7e2bf23-5ce2-45f5-97c4-cebb5919160b" providerId="ADAL" clId="{0096AF94-D6E5-42FD-B267-2B823E47BB33}" dt="2024-02-28T14:24:17.070" v="210" actId="27918"/>
        <pc:sldMkLst>
          <pc:docMk/>
          <pc:sldMk cId="2840971238" sldId="269"/>
        </pc:sldMkLst>
      </pc:sldChg>
      <pc:sldChg chg="del">
        <pc:chgData name="Jake Ryan" userId="d7e2bf23-5ce2-45f5-97c4-cebb5919160b" providerId="ADAL" clId="{0096AF94-D6E5-42FD-B267-2B823E47BB33}" dt="2024-02-28T14:17:05.107" v="202" actId="2696"/>
        <pc:sldMkLst>
          <pc:docMk/>
          <pc:sldMk cId="2048136411" sldId="270"/>
        </pc:sldMkLst>
      </pc:sldChg>
    </pc:docChg>
  </pc:docChgLst>
  <pc:docChgLst>
    <pc:chgData name="Jake Ryan" userId="d7e2bf23-5ce2-45f5-97c4-cebb5919160b" providerId="ADAL" clId="{583C0291-8E0A-4331-AA53-9A9E397CCC78}"/>
    <pc:docChg chg="modSld">
      <pc:chgData name="Jake Ryan" userId="d7e2bf23-5ce2-45f5-97c4-cebb5919160b" providerId="ADAL" clId="{583C0291-8E0A-4331-AA53-9A9E397CCC78}" dt="2024-03-26T12:47:13.585" v="103" actId="20577"/>
      <pc:docMkLst>
        <pc:docMk/>
      </pc:docMkLst>
      <pc:sldChg chg="modSp mod">
        <pc:chgData name="Jake Ryan" userId="d7e2bf23-5ce2-45f5-97c4-cebb5919160b" providerId="ADAL" clId="{583C0291-8E0A-4331-AA53-9A9E397CCC78}" dt="2024-03-26T12:47:01.322" v="89" actId="20577"/>
        <pc:sldMkLst>
          <pc:docMk/>
          <pc:sldMk cId="1406977433" sldId="266"/>
        </pc:sldMkLst>
        <pc:spChg chg="mod">
          <ac:chgData name="Jake Ryan" userId="d7e2bf23-5ce2-45f5-97c4-cebb5919160b" providerId="ADAL" clId="{583C0291-8E0A-4331-AA53-9A9E397CCC78}" dt="2024-03-26T12:47:01.322" v="89" actId="20577"/>
          <ac:spMkLst>
            <pc:docMk/>
            <pc:sldMk cId="1406977433" sldId="266"/>
            <ac:spMk id="3" creationId="{64DAC1AE-65C6-5792-C017-0483BCEC0D53}"/>
          </ac:spMkLst>
        </pc:spChg>
      </pc:sldChg>
      <pc:sldChg chg="modSp mod">
        <pc:chgData name="Jake Ryan" userId="d7e2bf23-5ce2-45f5-97c4-cebb5919160b" providerId="ADAL" clId="{583C0291-8E0A-4331-AA53-9A9E397CCC78}" dt="2024-03-26T12:47:13.585" v="103" actId="20577"/>
        <pc:sldMkLst>
          <pc:docMk/>
          <pc:sldMk cId="1430257869" sldId="267"/>
        </pc:sldMkLst>
        <pc:spChg chg="mod">
          <ac:chgData name="Jake Ryan" userId="d7e2bf23-5ce2-45f5-97c4-cebb5919160b" providerId="ADAL" clId="{583C0291-8E0A-4331-AA53-9A9E397CCC78}" dt="2024-03-26T12:47:13.585" v="103" actId="20577"/>
          <ac:spMkLst>
            <pc:docMk/>
            <pc:sldMk cId="1430257869" sldId="267"/>
            <ac:spMk id="2" creationId="{D00839B6-2E4B-2E75-5B93-0FC8C10AA29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Emergency Food</c:v>
                </c:pt>
                <c:pt idx="1">
                  <c:v>SNAP/WIC/Other Nutrition Benefits</c:v>
                </c:pt>
                <c:pt idx="2">
                  <c:v>Health Insurance/Benefits</c:v>
                </c:pt>
                <c:pt idx="3">
                  <c:v>Benefits Eligibility Screening</c:v>
                </c:pt>
                <c:pt idx="4">
                  <c:v>Housing Applications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356</c:v>
                </c:pt>
                <c:pt idx="1">
                  <c:v>302</c:v>
                </c:pt>
                <c:pt idx="2">
                  <c:v>44</c:v>
                </c:pt>
                <c:pt idx="3">
                  <c:v>35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DE-4944-BAF4-833C8FF0C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9150128"/>
        <c:axId val="1638622048"/>
      </c:barChart>
      <c:catAx>
        <c:axId val="164915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622048"/>
        <c:crosses val="autoZero"/>
        <c:auto val="1"/>
        <c:lblAlgn val="ctr"/>
        <c:lblOffset val="100"/>
        <c:noMultiLvlLbl val="0"/>
      </c:catAx>
      <c:valAx>
        <c:axId val="163862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15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31448-498D-4F71-899F-BD18C6779C40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268F60B-4639-44AE-BD27-7DF1645DEC12}">
      <dgm:prSet phldrT="[Text]"/>
      <dgm:spPr/>
      <dgm:t>
        <a:bodyPr/>
        <a:lstStyle/>
        <a:p>
          <a:r>
            <a:rPr lang="en-US" b="1" dirty="0">
              <a:latin typeface="+mj-lt"/>
            </a:rPr>
            <a:t>805</a:t>
          </a:r>
        </a:p>
      </dgm:t>
    </dgm:pt>
    <dgm:pt modelId="{0E338773-2D3C-43C4-BB21-A7A8686DC936}" type="parTrans" cxnId="{E82C7DB5-4567-41DB-8328-0EF6183D1C47}">
      <dgm:prSet/>
      <dgm:spPr/>
      <dgm:t>
        <a:bodyPr/>
        <a:lstStyle/>
        <a:p>
          <a:endParaRPr lang="en-US"/>
        </a:p>
      </dgm:t>
    </dgm:pt>
    <dgm:pt modelId="{9F222ECF-AE2E-435F-A62E-0CF1D1966DE4}" type="sibTrans" cxnId="{E82C7DB5-4567-41DB-8328-0EF6183D1C47}">
      <dgm:prSet/>
      <dgm:spPr/>
      <dgm:t>
        <a:bodyPr/>
        <a:lstStyle/>
        <a:p>
          <a:endParaRPr lang="en-US"/>
        </a:p>
      </dgm:t>
    </dgm:pt>
    <dgm:pt modelId="{F59E8740-C839-45A4-83B5-7D346D445E24}">
      <dgm:prSet phldrT="[Text]"/>
      <dgm:spPr/>
      <dgm:t>
        <a:bodyPr/>
        <a:lstStyle/>
        <a:p>
          <a:r>
            <a:rPr lang="en-US" b="1" dirty="0">
              <a:latin typeface="+mj-lt"/>
            </a:rPr>
            <a:t>70</a:t>
          </a:r>
        </a:p>
      </dgm:t>
    </dgm:pt>
    <dgm:pt modelId="{37E2E4DC-B53A-47D9-8F65-6C15629C88EC}" type="parTrans" cxnId="{B54E74E0-FAD5-4180-B831-C0C27C0CD2A5}">
      <dgm:prSet/>
      <dgm:spPr/>
      <dgm:t>
        <a:bodyPr/>
        <a:lstStyle/>
        <a:p>
          <a:endParaRPr lang="en-US"/>
        </a:p>
      </dgm:t>
    </dgm:pt>
    <dgm:pt modelId="{D6DEBD35-6968-4037-A546-B04F78506A02}" type="sibTrans" cxnId="{B54E74E0-FAD5-4180-B831-C0C27C0CD2A5}">
      <dgm:prSet/>
      <dgm:spPr/>
      <dgm:t>
        <a:bodyPr/>
        <a:lstStyle/>
        <a:p>
          <a:endParaRPr lang="en-US"/>
        </a:p>
      </dgm:t>
    </dgm:pt>
    <dgm:pt modelId="{249C2F91-91AD-4A0D-AA81-BBE1F098E5F2}">
      <dgm:prSet phldrT="[Text]"/>
      <dgm:spPr/>
      <dgm:t>
        <a:bodyPr/>
        <a:lstStyle/>
        <a:p>
          <a:r>
            <a:rPr lang="en-US" b="1" dirty="0">
              <a:latin typeface="+mj-lt"/>
            </a:rPr>
            <a:t>40</a:t>
          </a:r>
        </a:p>
      </dgm:t>
    </dgm:pt>
    <dgm:pt modelId="{1806458D-3A30-4457-9267-7C0A9E5D38AC}" type="parTrans" cxnId="{14E8A3FF-B317-4450-B2E5-24A7A13A3F29}">
      <dgm:prSet/>
      <dgm:spPr/>
      <dgm:t>
        <a:bodyPr/>
        <a:lstStyle/>
        <a:p>
          <a:endParaRPr lang="en-US"/>
        </a:p>
      </dgm:t>
    </dgm:pt>
    <dgm:pt modelId="{95230720-F18F-4C23-AB60-D35445A236A2}" type="sibTrans" cxnId="{14E8A3FF-B317-4450-B2E5-24A7A13A3F29}">
      <dgm:prSet/>
      <dgm:spPr/>
      <dgm:t>
        <a:bodyPr/>
        <a:lstStyle/>
        <a:p>
          <a:endParaRPr lang="en-US"/>
        </a:p>
      </dgm:t>
    </dgm:pt>
    <dgm:pt modelId="{CBB13D86-D1CA-4D15-880B-8FB4C0E72468}">
      <dgm:prSet phldrT="[Text]" custT="1"/>
      <dgm:spPr/>
      <dgm:t>
        <a:bodyPr anchor="ctr"/>
        <a:lstStyle/>
        <a:p>
          <a:pPr algn="just"/>
          <a:r>
            <a:rPr lang="en-US" sz="2400" dirty="0">
              <a:latin typeface="Corbel Light" panose="020B0303020204020204" pitchFamily="34" charset="0"/>
            </a:rPr>
            <a:t> # of referrals sent</a:t>
          </a:r>
        </a:p>
      </dgm:t>
    </dgm:pt>
    <dgm:pt modelId="{84C00EB4-FE37-4984-A6DA-A569C99A09D0}" type="parTrans" cxnId="{6E2EFF79-A9B0-4121-B602-0B87D360133C}">
      <dgm:prSet/>
      <dgm:spPr/>
      <dgm:t>
        <a:bodyPr/>
        <a:lstStyle/>
        <a:p>
          <a:endParaRPr lang="en-US"/>
        </a:p>
      </dgm:t>
    </dgm:pt>
    <dgm:pt modelId="{F9430D57-4641-4708-8F95-7B5970EFE23C}" type="sibTrans" cxnId="{6E2EFF79-A9B0-4121-B602-0B87D360133C}">
      <dgm:prSet/>
      <dgm:spPr/>
      <dgm:t>
        <a:bodyPr/>
        <a:lstStyle/>
        <a:p>
          <a:endParaRPr lang="en-US"/>
        </a:p>
      </dgm:t>
    </dgm:pt>
    <dgm:pt modelId="{F1FB8CF0-1BF8-4D7D-8742-FC6D5AEA055B}">
      <dgm:prSet phldrT="[Text]" custT="1"/>
      <dgm:spPr/>
      <dgm:t>
        <a:bodyPr anchor="ctr"/>
        <a:lstStyle/>
        <a:p>
          <a:pPr algn="just"/>
          <a:r>
            <a:rPr lang="en-US" sz="2400" dirty="0">
              <a:latin typeface="Corbel Light" panose="020B0303020204020204" pitchFamily="34" charset="0"/>
            </a:rPr>
            <a:t> Increase from last month</a:t>
          </a:r>
        </a:p>
      </dgm:t>
    </dgm:pt>
    <dgm:pt modelId="{DA54C62A-C110-4655-A26F-74FBC4F3F28C}" type="parTrans" cxnId="{71D369D2-65FE-4611-886A-BD91D1C7361E}">
      <dgm:prSet/>
      <dgm:spPr/>
      <dgm:t>
        <a:bodyPr/>
        <a:lstStyle/>
        <a:p>
          <a:endParaRPr lang="en-US"/>
        </a:p>
      </dgm:t>
    </dgm:pt>
    <dgm:pt modelId="{2AD4D1C3-B6CB-402D-9081-39A96419CEBF}" type="sibTrans" cxnId="{71D369D2-65FE-4611-886A-BD91D1C7361E}">
      <dgm:prSet/>
      <dgm:spPr/>
      <dgm:t>
        <a:bodyPr/>
        <a:lstStyle/>
        <a:p>
          <a:endParaRPr lang="en-US"/>
        </a:p>
      </dgm:t>
    </dgm:pt>
    <dgm:pt modelId="{D8433AB4-DAA2-4324-AE76-0BE8CC98F465}">
      <dgm:prSet phldrT="[Text]" custT="1"/>
      <dgm:spPr/>
      <dgm:t>
        <a:bodyPr anchor="ctr"/>
        <a:lstStyle/>
        <a:p>
          <a:pPr algn="just"/>
          <a:r>
            <a:rPr lang="en-US" sz="2400" dirty="0">
              <a:latin typeface="Corbel Light" panose="020B0303020204020204" pitchFamily="34" charset="0"/>
            </a:rPr>
            <a:t> # of onboarded agencies</a:t>
          </a:r>
        </a:p>
      </dgm:t>
    </dgm:pt>
    <dgm:pt modelId="{8FAD3ADA-6E77-4B79-8BCA-519DFFC358E3}" type="parTrans" cxnId="{E44781CA-40C5-45C1-B512-4DB1CDBFE5E3}">
      <dgm:prSet/>
      <dgm:spPr/>
      <dgm:t>
        <a:bodyPr/>
        <a:lstStyle/>
        <a:p>
          <a:endParaRPr lang="en-US"/>
        </a:p>
      </dgm:t>
    </dgm:pt>
    <dgm:pt modelId="{CE6EAA9B-280B-418D-81A9-7F70848FC550}" type="sibTrans" cxnId="{E44781CA-40C5-45C1-B512-4DB1CDBFE5E3}">
      <dgm:prSet/>
      <dgm:spPr/>
      <dgm:t>
        <a:bodyPr/>
        <a:lstStyle/>
        <a:p>
          <a:endParaRPr lang="en-US"/>
        </a:p>
      </dgm:t>
    </dgm:pt>
    <dgm:pt modelId="{655C91B8-26FC-4417-8B61-73489CB7A92F}">
      <dgm:prSet phldrT="[Text]"/>
      <dgm:spPr/>
      <dgm:t>
        <a:bodyPr/>
        <a:lstStyle/>
        <a:p>
          <a:r>
            <a:rPr lang="en-US" b="1" dirty="0">
              <a:latin typeface="+mj-lt"/>
            </a:rPr>
            <a:t>92.78%</a:t>
          </a:r>
        </a:p>
      </dgm:t>
    </dgm:pt>
    <dgm:pt modelId="{64D8F238-7449-4372-8261-7F9177588ACF}" type="parTrans" cxnId="{54EA4C53-9FB6-4B0D-80FB-42569AF3782D}">
      <dgm:prSet/>
      <dgm:spPr/>
      <dgm:t>
        <a:bodyPr/>
        <a:lstStyle/>
        <a:p>
          <a:endParaRPr lang="en-US"/>
        </a:p>
      </dgm:t>
    </dgm:pt>
    <dgm:pt modelId="{FE4AA87C-64E9-4D43-989A-39191D74D22F}" type="sibTrans" cxnId="{54EA4C53-9FB6-4B0D-80FB-42569AF3782D}">
      <dgm:prSet/>
      <dgm:spPr/>
      <dgm:t>
        <a:bodyPr/>
        <a:lstStyle/>
        <a:p>
          <a:endParaRPr lang="en-US"/>
        </a:p>
      </dgm:t>
    </dgm:pt>
    <dgm:pt modelId="{68E67484-F0CC-4A40-AF71-D5E4FD7180EF}">
      <dgm:prSet phldrT="[Text]" custT="1"/>
      <dgm:spPr/>
      <dgm:t>
        <a:bodyPr anchor="ctr"/>
        <a:lstStyle/>
        <a:p>
          <a:pPr algn="just"/>
          <a:r>
            <a:rPr lang="en-US" sz="2400" dirty="0">
              <a:latin typeface="Corbel Light" panose="020B0303020204020204" pitchFamily="34" charset="0"/>
            </a:rPr>
            <a:t> Successful closure rate for network</a:t>
          </a:r>
        </a:p>
      </dgm:t>
    </dgm:pt>
    <dgm:pt modelId="{32F983B0-529E-4B68-9682-94666FE8DADA}" type="parTrans" cxnId="{3F707D3C-248D-41E0-BEE0-0E7D3712AB37}">
      <dgm:prSet/>
      <dgm:spPr/>
      <dgm:t>
        <a:bodyPr/>
        <a:lstStyle/>
        <a:p>
          <a:endParaRPr lang="en-US"/>
        </a:p>
      </dgm:t>
    </dgm:pt>
    <dgm:pt modelId="{0E9590EC-FA84-4CC5-86EC-49F0CAEE80D5}" type="sibTrans" cxnId="{3F707D3C-248D-41E0-BEE0-0E7D3712AB37}">
      <dgm:prSet/>
      <dgm:spPr/>
      <dgm:t>
        <a:bodyPr/>
        <a:lstStyle/>
        <a:p>
          <a:endParaRPr lang="en-US"/>
        </a:p>
      </dgm:t>
    </dgm:pt>
    <dgm:pt modelId="{5F40C46F-3C59-4AEC-9FA1-A92F0569FAFD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+mj-lt"/>
            </a:rPr>
            <a:t>109</a:t>
          </a:r>
        </a:p>
      </dgm:t>
    </dgm:pt>
    <dgm:pt modelId="{61C00907-05A1-45A3-8F6E-B1C6065533E2}" type="parTrans" cxnId="{0FB2DEC0-3DC2-427A-B667-B55D0012C76A}">
      <dgm:prSet/>
      <dgm:spPr/>
      <dgm:t>
        <a:bodyPr/>
        <a:lstStyle/>
        <a:p>
          <a:endParaRPr lang="en-US"/>
        </a:p>
      </dgm:t>
    </dgm:pt>
    <dgm:pt modelId="{68B47CF6-29EA-4436-96AD-AAD006814AA1}" type="sibTrans" cxnId="{0FB2DEC0-3DC2-427A-B667-B55D0012C76A}">
      <dgm:prSet/>
      <dgm:spPr/>
      <dgm:t>
        <a:bodyPr/>
        <a:lstStyle/>
        <a:p>
          <a:endParaRPr lang="en-US"/>
        </a:p>
      </dgm:t>
    </dgm:pt>
    <dgm:pt modelId="{9CFD0688-D208-4C3F-B810-86AD5BA8FAB5}">
      <dgm:prSet phldrT="[Text]" custT="1"/>
      <dgm:spPr/>
      <dgm:t>
        <a:bodyPr anchor="ctr"/>
        <a:lstStyle/>
        <a:p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 Light" panose="020B0303020204020204" pitchFamily="34" charset="0"/>
              <a:ea typeface="+mn-ea"/>
              <a:cs typeface="+mn-cs"/>
            </a:rPr>
            <a:t> # of programs available in network</a:t>
          </a:r>
        </a:p>
      </dgm:t>
    </dgm:pt>
    <dgm:pt modelId="{3C3C3E82-60F5-4375-A07A-0A43769DC386}" type="parTrans" cxnId="{7CE7CB6C-D4B6-411D-B0BA-125DB712F830}">
      <dgm:prSet/>
      <dgm:spPr/>
      <dgm:t>
        <a:bodyPr/>
        <a:lstStyle/>
        <a:p>
          <a:endParaRPr lang="en-US"/>
        </a:p>
      </dgm:t>
    </dgm:pt>
    <dgm:pt modelId="{4D14FA27-3719-4681-993B-86FCC3EB4FA4}" type="sibTrans" cxnId="{7CE7CB6C-D4B6-411D-B0BA-125DB712F830}">
      <dgm:prSet/>
      <dgm:spPr/>
      <dgm:t>
        <a:bodyPr/>
        <a:lstStyle/>
        <a:p>
          <a:endParaRPr lang="en-US"/>
        </a:p>
      </dgm:t>
    </dgm:pt>
    <dgm:pt modelId="{0297DF8C-007D-406B-9A6C-47D037961D82}" type="pres">
      <dgm:prSet presAssocID="{45331448-498D-4F71-899F-BD18C6779C4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0B97308-8A66-4089-AB67-77D8410BA254}" type="pres">
      <dgm:prSet presAssocID="{7268F60B-4639-44AE-BD27-7DF1645DEC12}" presName="composite" presStyleCnt="0"/>
      <dgm:spPr/>
    </dgm:pt>
    <dgm:pt modelId="{2DC50FBF-BF4B-4982-A0AE-F130B00AB0BF}" type="pres">
      <dgm:prSet presAssocID="{7268F60B-4639-44AE-BD27-7DF1645DEC12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EB9D6D94-2CE8-4914-BE13-B34CBCBC6AD6}" type="pres">
      <dgm:prSet presAssocID="{7268F60B-4639-44AE-BD27-7DF1645DEC12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</dgm:pt>
    <dgm:pt modelId="{6E30311F-B188-4C75-9217-710D9E081A67}" type="pres">
      <dgm:prSet presAssocID="{7268F60B-4639-44AE-BD27-7DF1645DEC12}" presName="Accent" presStyleLbl="parChTrans1D1" presStyleIdx="0" presStyleCnt="5"/>
      <dgm:spPr/>
    </dgm:pt>
    <dgm:pt modelId="{CAE6BDF8-1D1E-4F0D-B4EF-2F1C5ABBF5BA}" type="pres">
      <dgm:prSet presAssocID="{9F222ECF-AE2E-435F-A62E-0CF1D1966DE4}" presName="sibTrans" presStyleCnt="0"/>
      <dgm:spPr/>
    </dgm:pt>
    <dgm:pt modelId="{85A89269-FCC6-412E-A2F6-3604E73BA111}" type="pres">
      <dgm:prSet presAssocID="{F59E8740-C839-45A4-83B5-7D346D445E24}" presName="composite" presStyleCnt="0"/>
      <dgm:spPr/>
    </dgm:pt>
    <dgm:pt modelId="{1DE49DEF-4262-4174-9DBA-51D80F5DA87E}" type="pres">
      <dgm:prSet presAssocID="{F59E8740-C839-45A4-83B5-7D346D445E24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094A24CB-AFA4-4339-985B-C8355AAD1829}" type="pres">
      <dgm:prSet presAssocID="{F59E8740-C839-45A4-83B5-7D346D445E24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</dgm:pt>
    <dgm:pt modelId="{8EFDAECA-3D02-4CC1-86C5-545F7B54DD86}" type="pres">
      <dgm:prSet presAssocID="{F59E8740-C839-45A4-83B5-7D346D445E24}" presName="Accent" presStyleLbl="parChTrans1D1" presStyleIdx="1" presStyleCnt="5"/>
      <dgm:spPr/>
    </dgm:pt>
    <dgm:pt modelId="{FC21529A-89C6-418D-BAC7-7175D28DF570}" type="pres">
      <dgm:prSet presAssocID="{D6DEBD35-6968-4037-A546-B04F78506A02}" presName="sibTrans" presStyleCnt="0"/>
      <dgm:spPr/>
    </dgm:pt>
    <dgm:pt modelId="{B24F5DAA-B50E-4D6B-8D71-6A81EB145FDB}" type="pres">
      <dgm:prSet presAssocID="{655C91B8-26FC-4417-8B61-73489CB7A92F}" presName="composite" presStyleCnt="0"/>
      <dgm:spPr/>
    </dgm:pt>
    <dgm:pt modelId="{1DD20AFB-D893-4810-BECC-C7CDE558BD31}" type="pres">
      <dgm:prSet presAssocID="{655C91B8-26FC-4417-8B61-73489CB7A92F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9A54B43E-D5A1-4F00-95EA-B5C39D54BEEB}" type="pres">
      <dgm:prSet presAssocID="{655C91B8-26FC-4417-8B61-73489CB7A92F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</dgm:pt>
    <dgm:pt modelId="{507C5A5D-3993-411D-8F2B-EBC12CB8DED7}" type="pres">
      <dgm:prSet presAssocID="{655C91B8-26FC-4417-8B61-73489CB7A92F}" presName="Accent" presStyleLbl="parChTrans1D1" presStyleIdx="2" presStyleCnt="5"/>
      <dgm:spPr/>
    </dgm:pt>
    <dgm:pt modelId="{11C10B9A-F5C5-40C3-9CCB-696F3858290D}" type="pres">
      <dgm:prSet presAssocID="{FE4AA87C-64E9-4D43-989A-39191D74D22F}" presName="sibTrans" presStyleCnt="0"/>
      <dgm:spPr/>
    </dgm:pt>
    <dgm:pt modelId="{CF35CCC4-0550-4863-8859-6985E0AF51B9}" type="pres">
      <dgm:prSet presAssocID="{249C2F91-91AD-4A0D-AA81-BBE1F098E5F2}" presName="composite" presStyleCnt="0"/>
      <dgm:spPr/>
    </dgm:pt>
    <dgm:pt modelId="{9B9CF2BB-6834-4AC6-A8F9-564EEFD99451}" type="pres">
      <dgm:prSet presAssocID="{249C2F91-91AD-4A0D-AA81-BBE1F098E5F2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442E21EB-AAA3-40CD-A14C-A97834BCDD28}" type="pres">
      <dgm:prSet presAssocID="{249C2F91-91AD-4A0D-AA81-BBE1F098E5F2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</dgm:pt>
    <dgm:pt modelId="{EAE11C8F-C8F0-40CA-9DF7-A7EFBA360529}" type="pres">
      <dgm:prSet presAssocID="{249C2F91-91AD-4A0D-AA81-BBE1F098E5F2}" presName="Accent" presStyleLbl="parChTrans1D1" presStyleIdx="3" presStyleCnt="5"/>
      <dgm:spPr/>
    </dgm:pt>
    <dgm:pt modelId="{86D3A7DE-9080-493D-BEA2-A1627FB71787}" type="pres">
      <dgm:prSet presAssocID="{95230720-F18F-4C23-AB60-D35445A236A2}" presName="sibTrans" presStyleCnt="0"/>
      <dgm:spPr/>
    </dgm:pt>
    <dgm:pt modelId="{B3388985-4FA0-452D-B7B7-76F80581F711}" type="pres">
      <dgm:prSet presAssocID="{5F40C46F-3C59-4AEC-9FA1-A92F0569FAFD}" presName="composite" presStyleCnt="0"/>
      <dgm:spPr/>
    </dgm:pt>
    <dgm:pt modelId="{C66AF64E-0C77-438E-9BCF-5DCA6BA1725B}" type="pres">
      <dgm:prSet presAssocID="{5F40C46F-3C59-4AEC-9FA1-A92F0569FAFD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4E3786F-B280-44B1-8184-FBF9858AD5CE}" type="pres">
      <dgm:prSet presAssocID="{5F40C46F-3C59-4AEC-9FA1-A92F0569FAFD}" presName="Parent" presStyleLbl="alignNode1" presStyleIdx="4" presStyleCnt="5" custLinFactNeighborX="-11486" custLinFactNeighborY="-1551">
        <dgm:presLayoutVars>
          <dgm:chMax val="3"/>
          <dgm:chPref val="3"/>
          <dgm:bulletEnabled val="1"/>
        </dgm:presLayoutVars>
      </dgm:prSet>
      <dgm:spPr/>
    </dgm:pt>
    <dgm:pt modelId="{95E565F8-329C-483C-B6D8-04909C1998B2}" type="pres">
      <dgm:prSet presAssocID="{5F40C46F-3C59-4AEC-9FA1-A92F0569FAFD}" presName="Accent" presStyleLbl="parChTrans1D1" presStyleIdx="4" presStyleCnt="5"/>
      <dgm:spPr/>
    </dgm:pt>
  </dgm:ptLst>
  <dgm:cxnLst>
    <dgm:cxn modelId="{920F9907-D616-4551-BE60-555B59C89082}" type="presOf" srcId="{249C2F91-91AD-4A0D-AA81-BBE1F098E5F2}" destId="{442E21EB-AAA3-40CD-A14C-A97834BCDD28}" srcOrd="0" destOrd="0" presId="urn:microsoft.com/office/officeart/2011/layout/TabList"/>
    <dgm:cxn modelId="{5D777E21-C0E8-4FED-AF66-7F85443F35B6}" type="presOf" srcId="{F59E8740-C839-45A4-83B5-7D346D445E24}" destId="{094A24CB-AFA4-4339-985B-C8355AAD1829}" srcOrd="0" destOrd="0" presId="urn:microsoft.com/office/officeart/2011/layout/TabList"/>
    <dgm:cxn modelId="{3F707D3C-248D-41E0-BEE0-0E7D3712AB37}" srcId="{655C91B8-26FC-4417-8B61-73489CB7A92F}" destId="{68E67484-F0CC-4A40-AF71-D5E4FD7180EF}" srcOrd="0" destOrd="0" parTransId="{32F983B0-529E-4B68-9682-94666FE8DADA}" sibTransId="{0E9590EC-FA84-4CC5-86EC-49F0CAEE80D5}"/>
    <dgm:cxn modelId="{22410048-3FD7-47D9-98B2-568C42F19F10}" type="presOf" srcId="{9CFD0688-D208-4C3F-B810-86AD5BA8FAB5}" destId="{C66AF64E-0C77-438E-9BCF-5DCA6BA1725B}" srcOrd="0" destOrd="0" presId="urn:microsoft.com/office/officeart/2011/layout/TabList"/>
    <dgm:cxn modelId="{C857F04B-89D4-4981-A89F-6EB4CEB3FC29}" type="presOf" srcId="{F1FB8CF0-1BF8-4D7D-8742-FC6D5AEA055B}" destId="{1DE49DEF-4262-4174-9DBA-51D80F5DA87E}" srcOrd="0" destOrd="0" presId="urn:microsoft.com/office/officeart/2011/layout/TabList"/>
    <dgm:cxn modelId="{7CE7CB6C-D4B6-411D-B0BA-125DB712F830}" srcId="{5F40C46F-3C59-4AEC-9FA1-A92F0569FAFD}" destId="{9CFD0688-D208-4C3F-B810-86AD5BA8FAB5}" srcOrd="0" destOrd="0" parTransId="{3C3C3E82-60F5-4375-A07A-0A43769DC386}" sibTransId="{4D14FA27-3719-4681-993B-86FCC3EB4FA4}"/>
    <dgm:cxn modelId="{54EA4C53-9FB6-4B0D-80FB-42569AF3782D}" srcId="{45331448-498D-4F71-899F-BD18C6779C40}" destId="{655C91B8-26FC-4417-8B61-73489CB7A92F}" srcOrd="2" destOrd="0" parTransId="{64D8F238-7449-4372-8261-7F9177588ACF}" sibTransId="{FE4AA87C-64E9-4D43-989A-39191D74D22F}"/>
    <dgm:cxn modelId="{1A815D56-5786-4038-9ABC-EC38B1C8BC77}" type="presOf" srcId="{68E67484-F0CC-4A40-AF71-D5E4FD7180EF}" destId="{1DD20AFB-D893-4810-BECC-C7CDE558BD31}" srcOrd="0" destOrd="0" presId="urn:microsoft.com/office/officeart/2011/layout/TabList"/>
    <dgm:cxn modelId="{6E2EFF79-A9B0-4121-B602-0B87D360133C}" srcId="{7268F60B-4639-44AE-BD27-7DF1645DEC12}" destId="{CBB13D86-D1CA-4D15-880B-8FB4C0E72468}" srcOrd="0" destOrd="0" parTransId="{84C00EB4-FE37-4984-A6DA-A569C99A09D0}" sibTransId="{F9430D57-4641-4708-8F95-7B5970EFE23C}"/>
    <dgm:cxn modelId="{1B1B317B-C31E-4AA7-8313-5275BBF78293}" type="presOf" srcId="{7268F60B-4639-44AE-BD27-7DF1645DEC12}" destId="{EB9D6D94-2CE8-4914-BE13-B34CBCBC6AD6}" srcOrd="0" destOrd="0" presId="urn:microsoft.com/office/officeart/2011/layout/TabList"/>
    <dgm:cxn modelId="{9CA3057D-FF63-40EC-9A8B-05801A449DD4}" type="presOf" srcId="{655C91B8-26FC-4417-8B61-73489CB7A92F}" destId="{9A54B43E-D5A1-4F00-95EA-B5C39D54BEEB}" srcOrd="0" destOrd="0" presId="urn:microsoft.com/office/officeart/2011/layout/TabList"/>
    <dgm:cxn modelId="{E560D282-0F23-4AAC-BC6B-F1A069BECFBC}" type="presOf" srcId="{CBB13D86-D1CA-4D15-880B-8FB4C0E72468}" destId="{2DC50FBF-BF4B-4982-A0AE-F130B00AB0BF}" srcOrd="0" destOrd="0" presId="urn:microsoft.com/office/officeart/2011/layout/TabList"/>
    <dgm:cxn modelId="{71E187A7-CAB4-4F84-9FF7-D1BE4B49355A}" type="presOf" srcId="{5F40C46F-3C59-4AEC-9FA1-A92F0569FAFD}" destId="{C4E3786F-B280-44B1-8184-FBF9858AD5CE}" srcOrd="0" destOrd="0" presId="urn:microsoft.com/office/officeart/2011/layout/TabList"/>
    <dgm:cxn modelId="{95A09AAC-1A6C-4F1F-A138-8E4EB1365441}" type="presOf" srcId="{D8433AB4-DAA2-4324-AE76-0BE8CC98F465}" destId="{9B9CF2BB-6834-4AC6-A8F9-564EEFD99451}" srcOrd="0" destOrd="0" presId="urn:microsoft.com/office/officeart/2011/layout/TabList"/>
    <dgm:cxn modelId="{E82C7DB5-4567-41DB-8328-0EF6183D1C47}" srcId="{45331448-498D-4F71-899F-BD18C6779C40}" destId="{7268F60B-4639-44AE-BD27-7DF1645DEC12}" srcOrd="0" destOrd="0" parTransId="{0E338773-2D3C-43C4-BB21-A7A8686DC936}" sibTransId="{9F222ECF-AE2E-435F-A62E-0CF1D1966DE4}"/>
    <dgm:cxn modelId="{0FB2DEC0-3DC2-427A-B667-B55D0012C76A}" srcId="{45331448-498D-4F71-899F-BD18C6779C40}" destId="{5F40C46F-3C59-4AEC-9FA1-A92F0569FAFD}" srcOrd="4" destOrd="0" parTransId="{61C00907-05A1-45A3-8F6E-B1C6065533E2}" sibTransId="{68B47CF6-29EA-4436-96AD-AAD006814AA1}"/>
    <dgm:cxn modelId="{E44781CA-40C5-45C1-B512-4DB1CDBFE5E3}" srcId="{249C2F91-91AD-4A0D-AA81-BBE1F098E5F2}" destId="{D8433AB4-DAA2-4324-AE76-0BE8CC98F465}" srcOrd="0" destOrd="0" parTransId="{8FAD3ADA-6E77-4B79-8BCA-519DFFC358E3}" sibTransId="{CE6EAA9B-280B-418D-81A9-7F70848FC550}"/>
    <dgm:cxn modelId="{71D369D2-65FE-4611-886A-BD91D1C7361E}" srcId="{F59E8740-C839-45A4-83B5-7D346D445E24}" destId="{F1FB8CF0-1BF8-4D7D-8742-FC6D5AEA055B}" srcOrd="0" destOrd="0" parTransId="{DA54C62A-C110-4655-A26F-74FBC4F3F28C}" sibTransId="{2AD4D1C3-B6CB-402D-9081-39A96419CEBF}"/>
    <dgm:cxn modelId="{B54E74E0-FAD5-4180-B831-C0C27C0CD2A5}" srcId="{45331448-498D-4F71-899F-BD18C6779C40}" destId="{F59E8740-C839-45A4-83B5-7D346D445E24}" srcOrd="1" destOrd="0" parTransId="{37E2E4DC-B53A-47D9-8F65-6C15629C88EC}" sibTransId="{D6DEBD35-6968-4037-A546-B04F78506A02}"/>
    <dgm:cxn modelId="{05C230F2-E283-421F-88C0-276EE34732E7}" type="presOf" srcId="{45331448-498D-4F71-899F-BD18C6779C40}" destId="{0297DF8C-007D-406B-9A6C-47D037961D82}" srcOrd="0" destOrd="0" presId="urn:microsoft.com/office/officeart/2011/layout/TabList"/>
    <dgm:cxn modelId="{14E8A3FF-B317-4450-B2E5-24A7A13A3F29}" srcId="{45331448-498D-4F71-899F-BD18C6779C40}" destId="{249C2F91-91AD-4A0D-AA81-BBE1F098E5F2}" srcOrd="3" destOrd="0" parTransId="{1806458D-3A30-4457-9267-7C0A9E5D38AC}" sibTransId="{95230720-F18F-4C23-AB60-D35445A236A2}"/>
    <dgm:cxn modelId="{3E0EA6D9-D46F-4BD2-9168-976FB2B8FCA3}" type="presParOf" srcId="{0297DF8C-007D-406B-9A6C-47D037961D82}" destId="{F0B97308-8A66-4089-AB67-77D8410BA254}" srcOrd="0" destOrd="0" presId="urn:microsoft.com/office/officeart/2011/layout/TabList"/>
    <dgm:cxn modelId="{1E4762DE-46B3-4A8F-8D41-32D9210299D0}" type="presParOf" srcId="{F0B97308-8A66-4089-AB67-77D8410BA254}" destId="{2DC50FBF-BF4B-4982-A0AE-F130B00AB0BF}" srcOrd="0" destOrd="0" presId="urn:microsoft.com/office/officeart/2011/layout/TabList"/>
    <dgm:cxn modelId="{D5E38198-351E-4066-94EC-41A67417F731}" type="presParOf" srcId="{F0B97308-8A66-4089-AB67-77D8410BA254}" destId="{EB9D6D94-2CE8-4914-BE13-B34CBCBC6AD6}" srcOrd="1" destOrd="0" presId="urn:microsoft.com/office/officeart/2011/layout/TabList"/>
    <dgm:cxn modelId="{09226D2E-3F4F-410B-B12E-1404456D042D}" type="presParOf" srcId="{F0B97308-8A66-4089-AB67-77D8410BA254}" destId="{6E30311F-B188-4C75-9217-710D9E081A67}" srcOrd="2" destOrd="0" presId="urn:microsoft.com/office/officeart/2011/layout/TabList"/>
    <dgm:cxn modelId="{934548DF-DCE0-45DF-B7C1-F86A7F1A6317}" type="presParOf" srcId="{0297DF8C-007D-406B-9A6C-47D037961D82}" destId="{CAE6BDF8-1D1E-4F0D-B4EF-2F1C5ABBF5BA}" srcOrd="1" destOrd="0" presId="urn:microsoft.com/office/officeart/2011/layout/TabList"/>
    <dgm:cxn modelId="{81450CE2-C0BF-4E5C-A11F-A5104B8111E1}" type="presParOf" srcId="{0297DF8C-007D-406B-9A6C-47D037961D82}" destId="{85A89269-FCC6-412E-A2F6-3604E73BA111}" srcOrd="2" destOrd="0" presId="urn:microsoft.com/office/officeart/2011/layout/TabList"/>
    <dgm:cxn modelId="{233FB4AC-EAB5-4DEC-A804-76F46BAC156F}" type="presParOf" srcId="{85A89269-FCC6-412E-A2F6-3604E73BA111}" destId="{1DE49DEF-4262-4174-9DBA-51D80F5DA87E}" srcOrd="0" destOrd="0" presId="urn:microsoft.com/office/officeart/2011/layout/TabList"/>
    <dgm:cxn modelId="{D036F620-E081-4D9A-B332-3C169A9658FF}" type="presParOf" srcId="{85A89269-FCC6-412E-A2F6-3604E73BA111}" destId="{094A24CB-AFA4-4339-985B-C8355AAD1829}" srcOrd="1" destOrd="0" presId="urn:microsoft.com/office/officeart/2011/layout/TabList"/>
    <dgm:cxn modelId="{83B28518-1979-46EE-A0E9-82FAE2C126A8}" type="presParOf" srcId="{85A89269-FCC6-412E-A2F6-3604E73BA111}" destId="{8EFDAECA-3D02-4CC1-86C5-545F7B54DD86}" srcOrd="2" destOrd="0" presId="urn:microsoft.com/office/officeart/2011/layout/TabList"/>
    <dgm:cxn modelId="{F7973D3D-B6E5-4C23-9666-526DB85F79C5}" type="presParOf" srcId="{0297DF8C-007D-406B-9A6C-47D037961D82}" destId="{FC21529A-89C6-418D-BAC7-7175D28DF570}" srcOrd="3" destOrd="0" presId="urn:microsoft.com/office/officeart/2011/layout/TabList"/>
    <dgm:cxn modelId="{4BA36F16-25A9-4038-86DD-8E42010F56E1}" type="presParOf" srcId="{0297DF8C-007D-406B-9A6C-47D037961D82}" destId="{B24F5DAA-B50E-4D6B-8D71-6A81EB145FDB}" srcOrd="4" destOrd="0" presId="urn:microsoft.com/office/officeart/2011/layout/TabList"/>
    <dgm:cxn modelId="{127C2EEB-D255-409B-A7B0-73DF24CFC25D}" type="presParOf" srcId="{B24F5DAA-B50E-4D6B-8D71-6A81EB145FDB}" destId="{1DD20AFB-D893-4810-BECC-C7CDE558BD31}" srcOrd="0" destOrd="0" presId="urn:microsoft.com/office/officeart/2011/layout/TabList"/>
    <dgm:cxn modelId="{C80FA9C1-586C-48AF-A4A8-1816B19FF17B}" type="presParOf" srcId="{B24F5DAA-B50E-4D6B-8D71-6A81EB145FDB}" destId="{9A54B43E-D5A1-4F00-95EA-B5C39D54BEEB}" srcOrd="1" destOrd="0" presId="urn:microsoft.com/office/officeart/2011/layout/TabList"/>
    <dgm:cxn modelId="{33218E03-332D-4B2D-A1EA-16A17AC98057}" type="presParOf" srcId="{B24F5DAA-B50E-4D6B-8D71-6A81EB145FDB}" destId="{507C5A5D-3993-411D-8F2B-EBC12CB8DED7}" srcOrd="2" destOrd="0" presId="urn:microsoft.com/office/officeart/2011/layout/TabList"/>
    <dgm:cxn modelId="{C064C12B-203D-4FA2-B46C-127A7BB0A272}" type="presParOf" srcId="{0297DF8C-007D-406B-9A6C-47D037961D82}" destId="{11C10B9A-F5C5-40C3-9CCB-696F3858290D}" srcOrd="5" destOrd="0" presId="urn:microsoft.com/office/officeart/2011/layout/TabList"/>
    <dgm:cxn modelId="{686F2D88-DD4C-43E8-AF00-52A98E67E750}" type="presParOf" srcId="{0297DF8C-007D-406B-9A6C-47D037961D82}" destId="{CF35CCC4-0550-4863-8859-6985E0AF51B9}" srcOrd="6" destOrd="0" presId="urn:microsoft.com/office/officeart/2011/layout/TabList"/>
    <dgm:cxn modelId="{C28F078A-A7BE-4487-80C1-7280064EA9CB}" type="presParOf" srcId="{CF35CCC4-0550-4863-8859-6985E0AF51B9}" destId="{9B9CF2BB-6834-4AC6-A8F9-564EEFD99451}" srcOrd="0" destOrd="0" presId="urn:microsoft.com/office/officeart/2011/layout/TabList"/>
    <dgm:cxn modelId="{ED99277F-E21C-43FC-8E9A-02AD3F21747F}" type="presParOf" srcId="{CF35CCC4-0550-4863-8859-6985E0AF51B9}" destId="{442E21EB-AAA3-40CD-A14C-A97834BCDD28}" srcOrd="1" destOrd="0" presId="urn:microsoft.com/office/officeart/2011/layout/TabList"/>
    <dgm:cxn modelId="{09367952-3356-4206-A172-4231C8D570D4}" type="presParOf" srcId="{CF35CCC4-0550-4863-8859-6985E0AF51B9}" destId="{EAE11C8F-C8F0-40CA-9DF7-A7EFBA360529}" srcOrd="2" destOrd="0" presId="urn:microsoft.com/office/officeart/2011/layout/TabList"/>
    <dgm:cxn modelId="{81D7EF75-B0AE-4E9D-B53D-E51C8807C420}" type="presParOf" srcId="{0297DF8C-007D-406B-9A6C-47D037961D82}" destId="{86D3A7DE-9080-493D-BEA2-A1627FB71787}" srcOrd="7" destOrd="0" presId="urn:microsoft.com/office/officeart/2011/layout/TabList"/>
    <dgm:cxn modelId="{F2ABBC1B-1112-4512-B09F-43971984998B}" type="presParOf" srcId="{0297DF8C-007D-406B-9A6C-47D037961D82}" destId="{B3388985-4FA0-452D-B7B7-76F80581F711}" srcOrd="8" destOrd="0" presId="urn:microsoft.com/office/officeart/2011/layout/TabList"/>
    <dgm:cxn modelId="{2A826D71-0493-4B92-8B6E-E95A073B0E76}" type="presParOf" srcId="{B3388985-4FA0-452D-B7B7-76F80581F711}" destId="{C66AF64E-0C77-438E-9BCF-5DCA6BA1725B}" srcOrd="0" destOrd="0" presId="urn:microsoft.com/office/officeart/2011/layout/TabList"/>
    <dgm:cxn modelId="{4441C928-B15E-401F-A564-37AB395B2BEA}" type="presParOf" srcId="{B3388985-4FA0-452D-B7B7-76F80581F711}" destId="{C4E3786F-B280-44B1-8184-FBF9858AD5CE}" srcOrd="1" destOrd="0" presId="urn:microsoft.com/office/officeart/2011/layout/TabList"/>
    <dgm:cxn modelId="{EF5EA5B3-AD14-4376-B86C-D2EB54E756DD}" type="presParOf" srcId="{B3388985-4FA0-452D-B7B7-76F80581F711}" destId="{95E565F8-329C-483C-B6D8-04909C1998B2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31448-498D-4F71-899F-BD18C6779C4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6774955-D22D-4441-8E93-5202888B497F}">
      <dgm:prSet phldrT="[Text]" custT="1"/>
      <dgm:spPr/>
      <dgm:t>
        <a:bodyPr/>
        <a:lstStyle/>
        <a:p>
          <a:r>
            <a:rPr lang="en-US" sz="2800" b="1" dirty="0">
              <a:latin typeface="+mj-lt"/>
            </a:rPr>
            <a:t>Friedberg JCC</a:t>
          </a:r>
        </a:p>
      </dgm:t>
    </dgm:pt>
    <dgm:pt modelId="{0E5E81F4-C93B-4694-88A2-9E157EFD1E48}" type="parTrans" cxnId="{BCEFE188-D08D-4A7F-B8B3-3241D947BA35}">
      <dgm:prSet/>
      <dgm:spPr/>
      <dgm:t>
        <a:bodyPr/>
        <a:lstStyle/>
        <a:p>
          <a:endParaRPr lang="en-US"/>
        </a:p>
      </dgm:t>
    </dgm:pt>
    <dgm:pt modelId="{DCD517A3-347A-4E63-BE67-0EF62B8B1B2D}" type="sibTrans" cxnId="{BCEFE188-D08D-4A7F-B8B3-3241D947BA35}">
      <dgm:prSet/>
      <dgm:spPr/>
      <dgm:t>
        <a:bodyPr/>
        <a:lstStyle/>
        <a:p>
          <a:endParaRPr lang="en-US"/>
        </a:p>
      </dgm:t>
    </dgm:pt>
    <dgm:pt modelId="{A8AFD8F2-4561-4C70-BDFB-D6B0056202E4}">
      <dgm:prSet phldrT="[Text]" custT="1"/>
      <dgm:spPr/>
      <dgm:t>
        <a:bodyPr/>
        <a:lstStyle/>
        <a:p>
          <a:r>
            <a:rPr lang="en-US" sz="2800" b="1" dirty="0">
              <a:latin typeface="+mj-lt"/>
            </a:rPr>
            <a:t>The Interfaith Nutrition Network (The INN)</a:t>
          </a:r>
        </a:p>
      </dgm:t>
    </dgm:pt>
    <dgm:pt modelId="{02B6AEBA-B223-4724-95F9-B9122291238B}" type="parTrans" cxnId="{ABE91705-EF2F-4A46-80DE-32B4F330345D}">
      <dgm:prSet/>
      <dgm:spPr/>
      <dgm:t>
        <a:bodyPr/>
        <a:lstStyle/>
        <a:p>
          <a:endParaRPr lang="en-US"/>
        </a:p>
      </dgm:t>
    </dgm:pt>
    <dgm:pt modelId="{FF80274E-DD43-426B-81B2-2D6706DEA168}" type="sibTrans" cxnId="{ABE91705-EF2F-4A46-80DE-32B4F330345D}">
      <dgm:prSet/>
      <dgm:spPr/>
      <dgm:t>
        <a:bodyPr/>
        <a:lstStyle/>
        <a:p>
          <a:endParaRPr lang="en-US"/>
        </a:p>
      </dgm:t>
    </dgm:pt>
    <dgm:pt modelId="{59761020-977C-4A15-A75C-35607B32F452}">
      <dgm:prSet phldrT="[Text]" custT="1"/>
      <dgm:spPr/>
      <dgm:t>
        <a:bodyPr/>
        <a:lstStyle/>
        <a:p>
          <a:r>
            <a:rPr lang="en-US" sz="2800" b="1" dirty="0">
              <a:latin typeface="+mj-lt"/>
            </a:rPr>
            <a:t>SEPA </a:t>
          </a:r>
          <a:r>
            <a:rPr lang="en-US" sz="2800" b="1" dirty="0" err="1">
              <a:latin typeface="+mj-lt"/>
            </a:rPr>
            <a:t>Mujer</a:t>
          </a:r>
          <a:endParaRPr lang="en-US" sz="2800" b="1" dirty="0">
            <a:latin typeface="+mj-lt"/>
          </a:endParaRPr>
        </a:p>
      </dgm:t>
    </dgm:pt>
    <dgm:pt modelId="{4F88662F-6257-46D2-B36B-AF84F2B4C552}" type="parTrans" cxnId="{7E6D3535-FFE7-4BEA-99FF-C96C93363D39}">
      <dgm:prSet/>
      <dgm:spPr/>
      <dgm:t>
        <a:bodyPr/>
        <a:lstStyle/>
        <a:p>
          <a:endParaRPr lang="en-US"/>
        </a:p>
      </dgm:t>
    </dgm:pt>
    <dgm:pt modelId="{2C90EEE4-6E85-4E89-91E8-AA05221AC934}" type="sibTrans" cxnId="{7E6D3535-FFE7-4BEA-99FF-C96C93363D39}">
      <dgm:prSet/>
      <dgm:spPr/>
      <dgm:t>
        <a:bodyPr/>
        <a:lstStyle/>
        <a:p>
          <a:endParaRPr lang="en-US"/>
        </a:p>
      </dgm:t>
    </dgm:pt>
    <dgm:pt modelId="{64FD41B3-DAC2-4A93-BBF0-C7E1EA4074C4}" type="pres">
      <dgm:prSet presAssocID="{45331448-498D-4F71-899F-BD18C6779C40}" presName="linear" presStyleCnt="0">
        <dgm:presLayoutVars>
          <dgm:animLvl val="lvl"/>
          <dgm:resizeHandles val="exact"/>
        </dgm:presLayoutVars>
      </dgm:prSet>
      <dgm:spPr/>
    </dgm:pt>
    <dgm:pt modelId="{717D07D5-19B9-4DB3-B67D-0EA0A385CF0D}" type="pres">
      <dgm:prSet presAssocID="{A8AFD8F2-4561-4C70-BDFB-D6B0056202E4}" presName="parentText" presStyleLbl="node1" presStyleIdx="0" presStyleCnt="3" custLinFactNeighborX="-636" custLinFactNeighborY="-27090">
        <dgm:presLayoutVars>
          <dgm:chMax val="0"/>
          <dgm:bulletEnabled val="1"/>
        </dgm:presLayoutVars>
      </dgm:prSet>
      <dgm:spPr/>
    </dgm:pt>
    <dgm:pt modelId="{519939F7-65F8-4C73-984F-3D6DC2021D59}" type="pres">
      <dgm:prSet presAssocID="{FF80274E-DD43-426B-81B2-2D6706DEA168}" presName="spacer" presStyleCnt="0"/>
      <dgm:spPr/>
    </dgm:pt>
    <dgm:pt modelId="{CB56E40D-B416-45CF-B017-A38EDBB11B2E}" type="pres">
      <dgm:prSet presAssocID="{F6774955-D22D-4441-8E93-5202888B49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9E6A81-5655-479F-8C6E-9B872D4E34E1}" type="pres">
      <dgm:prSet presAssocID="{DCD517A3-347A-4E63-BE67-0EF62B8B1B2D}" presName="spacer" presStyleCnt="0"/>
      <dgm:spPr/>
    </dgm:pt>
    <dgm:pt modelId="{18FC6540-00D1-491C-84C4-CC068D7F1967}" type="pres">
      <dgm:prSet presAssocID="{59761020-977C-4A15-A75C-35607B32F4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BE91705-EF2F-4A46-80DE-32B4F330345D}" srcId="{45331448-498D-4F71-899F-BD18C6779C40}" destId="{A8AFD8F2-4561-4C70-BDFB-D6B0056202E4}" srcOrd="0" destOrd="0" parTransId="{02B6AEBA-B223-4724-95F9-B9122291238B}" sibTransId="{FF80274E-DD43-426B-81B2-2D6706DEA168}"/>
    <dgm:cxn modelId="{2D3FBB22-72B1-430C-A871-225552333138}" type="presOf" srcId="{59761020-977C-4A15-A75C-35607B32F452}" destId="{18FC6540-00D1-491C-84C4-CC068D7F1967}" srcOrd="0" destOrd="0" presId="urn:microsoft.com/office/officeart/2005/8/layout/vList2"/>
    <dgm:cxn modelId="{7E6D3535-FFE7-4BEA-99FF-C96C93363D39}" srcId="{45331448-498D-4F71-899F-BD18C6779C40}" destId="{59761020-977C-4A15-A75C-35607B32F452}" srcOrd="2" destOrd="0" parTransId="{4F88662F-6257-46D2-B36B-AF84F2B4C552}" sibTransId="{2C90EEE4-6E85-4E89-91E8-AA05221AC934}"/>
    <dgm:cxn modelId="{7687545B-FD31-41B3-A648-4E9EED1E89F3}" type="presOf" srcId="{45331448-498D-4F71-899F-BD18C6779C40}" destId="{64FD41B3-DAC2-4A93-BBF0-C7E1EA4074C4}" srcOrd="0" destOrd="0" presId="urn:microsoft.com/office/officeart/2005/8/layout/vList2"/>
    <dgm:cxn modelId="{D985675C-4F78-4C88-BFA1-92CC421DBD04}" type="presOf" srcId="{F6774955-D22D-4441-8E93-5202888B497F}" destId="{CB56E40D-B416-45CF-B017-A38EDBB11B2E}" srcOrd="0" destOrd="0" presId="urn:microsoft.com/office/officeart/2005/8/layout/vList2"/>
    <dgm:cxn modelId="{FA204B61-1AB8-4D67-A352-5D04F7B0EAAE}" type="presOf" srcId="{A8AFD8F2-4561-4C70-BDFB-D6B0056202E4}" destId="{717D07D5-19B9-4DB3-B67D-0EA0A385CF0D}" srcOrd="0" destOrd="0" presId="urn:microsoft.com/office/officeart/2005/8/layout/vList2"/>
    <dgm:cxn modelId="{BCEFE188-D08D-4A7F-B8B3-3241D947BA35}" srcId="{45331448-498D-4F71-899F-BD18C6779C40}" destId="{F6774955-D22D-4441-8E93-5202888B497F}" srcOrd="1" destOrd="0" parTransId="{0E5E81F4-C93B-4694-88A2-9E157EFD1E48}" sibTransId="{DCD517A3-347A-4E63-BE67-0EF62B8B1B2D}"/>
    <dgm:cxn modelId="{F5BCD5AD-A430-4B10-A422-DB5155F9F716}" type="presParOf" srcId="{64FD41B3-DAC2-4A93-BBF0-C7E1EA4074C4}" destId="{717D07D5-19B9-4DB3-B67D-0EA0A385CF0D}" srcOrd="0" destOrd="0" presId="urn:microsoft.com/office/officeart/2005/8/layout/vList2"/>
    <dgm:cxn modelId="{2BDED763-AAAD-4DA5-BAEB-8E8CC55E6576}" type="presParOf" srcId="{64FD41B3-DAC2-4A93-BBF0-C7E1EA4074C4}" destId="{519939F7-65F8-4C73-984F-3D6DC2021D59}" srcOrd="1" destOrd="0" presId="urn:microsoft.com/office/officeart/2005/8/layout/vList2"/>
    <dgm:cxn modelId="{963F7DA2-E303-4472-94DF-0687AFE6367B}" type="presParOf" srcId="{64FD41B3-DAC2-4A93-BBF0-C7E1EA4074C4}" destId="{CB56E40D-B416-45CF-B017-A38EDBB11B2E}" srcOrd="2" destOrd="0" presId="urn:microsoft.com/office/officeart/2005/8/layout/vList2"/>
    <dgm:cxn modelId="{37AFC841-D690-4349-8089-7FD691D76514}" type="presParOf" srcId="{64FD41B3-DAC2-4A93-BBF0-C7E1EA4074C4}" destId="{329E6A81-5655-479F-8C6E-9B872D4E34E1}" srcOrd="3" destOrd="0" presId="urn:microsoft.com/office/officeart/2005/8/layout/vList2"/>
    <dgm:cxn modelId="{64EA7495-1903-4EF9-A0DB-636F33CDF435}" type="presParOf" srcId="{64FD41B3-DAC2-4A93-BBF0-C7E1EA4074C4}" destId="{18FC6540-00D1-491C-84C4-CC068D7F19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565F8-329C-483C-B6D8-04909C1998B2}">
      <dsp:nvSpPr>
        <dsp:cNvPr id="0" name=""/>
        <dsp:cNvSpPr/>
      </dsp:nvSpPr>
      <dsp:spPr>
        <a:xfrm>
          <a:off x="0" y="4522790"/>
          <a:ext cx="10972800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11C8F-C8F0-40CA-9DF7-A7EFBA360529}">
      <dsp:nvSpPr>
        <dsp:cNvPr id="0" name=""/>
        <dsp:cNvSpPr/>
      </dsp:nvSpPr>
      <dsp:spPr>
        <a:xfrm>
          <a:off x="0" y="3610175"/>
          <a:ext cx="10972800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C5A5D-3993-411D-8F2B-EBC12CB8DED7}">
      <dsp:nvSpPr>
        <dsp:cNvPr id="0" name=""/>
        <dsp:cNvSpPr/>
      </dsp:nvSpPr>
      <dsp:spPr>
        <a:xfrm>
          <a:off x="0" y="2697560"/>
          <a:ext cx="10972800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DAECA-3D02-4CC1-86C5-545F7B54DD86}">
      <dsp:nvSpPr>
        <dsp:cNvPr id="0" name=""/>
        <dsp:cNvSpPr/>
      </dsp:nvSpPr>
      <dsp:spPr>
        <a:xfrm>
          <a:off x="0" y="1784945"/>
          <a:ext cx="10972800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0311F-B188-4C75-9217-710D9E081A67}">
      <dsp:nvSpPr>
        <dsp:cNvPr id="0" name=""/>
        <dsp:cNvSpPr/>
      </dsp:nvSpPr>
      <dsp:spPr>
        <a:xfrm>
          <a:off x="0" y="872329"/>
          <a:ext cx="10972800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50FBF-BF4B-4982-A0AE-F130B00AB0BF}">
      <dsp:nvSpPr>
        <dsp:cNvPr id="0" name=""/>
        <dsp:cNvSpPr/>
      </dsp:nvSpPr>
      <dsp:spPr>
        <a:xfrm>
          <a:off x="2852927" y="3172"/>
          <a:ext cx="8119872" cy="86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rbel Light" panose="020B0303020204020204" pitchFamily="34" charset="0"/>
            </a:rPr>
            <a:t> # of referrals sent</a:t>
          </a:r>
        </a:p>
      </dsp:txBody>
      <dsp:txXfrm>
        <a:off x="2852927" y="3172"/>
        <a:ext cx="8119872" cy="869157"/>
      </dsp:txXfrm>
    </dsp:sp>
    <dsp:sp modelId="{EB9D6D94-2CE8-4914-BE13-B34CBCBC6AD6}">
      <dsp:nvSpPr>
        <dsp:cNvPr id="0" name=""/>
        <dsp:cNvSpPr/>
      </dsp:nvSpPr>
      <dsp:spPr>
        <a:xfrm>
          <a:off x="0" y="3172"/>
          <a:ext cx="2852928" cy="8691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>
              <a:latin typeface="+mj-lt"/>
            </a:rPr>
            <a:t>805</a:t>
          </a:r>
        </a:p>
      </dsp:txBody>
      <dsp:txXfrm>
        <a:off x="42436" y="45608"/>
        <a:ext cx="2768056" cy="826721"/>
      </dsp:txXfrm>
    </dsp:sp>
    <dsp:sp modelId="{1DE49DEF-4262-4174-9DBA-51D80F5DA87E}">
      <dsp:nvSpPr>
        <dsp:cNvPr id="0" name=""/>
        <dsp:cNvSpPr/>
      </dsp:nvSpPr>
      <dsp:spPr>
        <a:xfrm>
          <a:off x="2852927" y="915787"/>
          <a:ext cx="8119872" cy="86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rbel Light" panose="020B0303020204020204" pitchFamily="34" charset="0"/>
            </a:rPr>
            <a:t> Increase from last month</a:t>
          </a:r>
        </a:p>
      </dsp:txBody>
      <dsp:txXfrm>
        <a:off x="2852927" y="915787"/>
        <a:ext cx="8119872" cy="869157"/>
      </dsp:txXfrm>
    </dsp:sp>
    <dsp:sp modelId="{094A24CB-AFA4-4339-985B-C8355AAD1829}">
      <dsp:nvSpPr>
        <dsp:cNvPr id="0" name=""/>
        <dsp:cNvSpPr/>
      </dsp:nvSpPr>
      <dsp:spPr>
        <a:xfrm>
          <a:off x="0" y="915787"/>
          <a:ext cx="2852928" cy="8691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>
              <a:latin typeface="+mj-lt"/>
            </a:rPr>
            <a:t>70</a:t>
          </a:r>
        </a:p>
      </dsp:txBody>
      <dsp:txXfrm>
        <a:off x="42436" y="958223"/>
        <a:ext cx="2768056" cy="826721"/>
      </dsp:txXfrm>
    </dsp:sp>
    <dsp:sp modelId="{1DD20AFB-D893-4810-BECC-C7CDE558BD31}">
      <dsp:nvSpPr>
        <dsp:cNvPr id="0" name=""/>
        <dsp:cNvSpPr/>
      </dsp:nvSpPr>
      <dsp:spPr>
        <a:xfrm>
          <a:off x="2852927" y="1828402"/>
          <a:ext cx="8119872" cy="86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rbel Light" panose="020B0303020204020204" pitchFamily="34" charset="0"/>
            </a:rPr>
            <a:t> Successful closure rate for network</a:t>
          </a:r>
        </a:p>
      </dsp:txBody>
      <dsp:txXfrm>
        <a:off x="2852927" y="1828402"/>
        <a:ext cx="8119872" cy="869157"/>
      </dsp:txXfrm>
    </dsp:sp>
    <dsp:sp modelId="{9A54B43E-D5A1-4F00-95EA-B5C39D54BEEB}">
      <dsp:nvSpPr>
        <dsp:cNvPr id="0" name=""/>
        <dsp:cNvSpPr/>
      </dsp:nvSpPr>
      <dsp:spPr>
        <a:xfrm>
          <a:off x="0" y="1828402"/>
          <a:ext cx="2852928" cy="8691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>
              <a:latin typeface="+mj-lt"/>
            </a:rPr>
            <a:t>92.78%</a:t>
          </a:r>
        </a:p>
      </dsp:txBody>
      <dsp:txXfrm>
        <a:off x="42436" y="1870838"/>
        <a:ext cx="2768056" cy="826721"/>
      </dsp:txXfrm>
    </dsp:sp>
    <dsp:sp modelId="{9B9CF2BB-6834-4AC6-A8F9-564EEFD99451}">
      <dsp:nvSpPr>
        <dsp:cNvPr id="0" name=""/>
        <dsp:cNvSpPr/>
      </dsp:nvSpPr>
      <dsp:spPr>
        <a:xfrm>
          <a:off x="2852927" y="2741017"/>
          <a:ext cx="8119872" cy="86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rbel Light" panose="020B0303020204020204" pitchFamily="34" charset="0"/>
            </a:rPr>
            <a:t> # of onboarded agencies</a:t>
          </a:r>
        </a:p>
      </dsp:txBody>
      <dsp:txXfrm>
        <a:off x="2852927" y="2741017"/>
        <a:ext cx="8119872" cy="869157"/>
      </dsp:txXfrm>
    </dsp:sp>
    <dsp:sp modelId="{442E21EB-AAA3-40CD-A14C-A97834BCDD28}">
      <dsp:nvSpPr>
        <dsp:cNvPr id="0" name=""/>
        <dsp:cNvSpPr/>
      </dsp:nvSpPr>
      <dsp:spPr>
        <a:xfrm>
          <a:off x="0" y="2741017"/>
          <a:ext cx="2852928" cy="8691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>
              <a:latin typeface="+mj-lt"/>
            </a:rPr>
            <a:t>40</a:t>
          </a:r>
        </a:p>
      </dsp:txBody>
      <dsp:txXfrm>
        <a:off x="42436" y="2783453"/>
        <a:ext cx="2768056" cy="826721"/>
      </dsp:txXfrm>
    </dsp:sp>
    <dsp:sp modelId="{C66AF64E-0C77-438E-9BCF-5DCA6BA1725B}">
      <dsp:nvSpPr>
        <dsp:cNvPr id="0" name=""/>
        <dsp:cNvSpPr/>
      </dsp:nvSpPr>
      <dsp:spPr>
        <a:xfrm>
          <a:off x="2852927" y="3653633"/>
          <a:ext cx="8119872" cy="86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 Light" panose="020B0303020204020204" pitchFamily="34" charset="0"/>
              <a:ea typeface="+mn-ea"/>
              <a:cs typeface="+mn-cs"/>
            </a:rPr>
            <a:t> # of programs available in network</a:t>
          </a:r>
        </a:p>
      </dsp:txBody>
      <dsp:txXfrm>
        <a:off x="2852927" y="3653633"/>
        <a:ext cx="8119872" cy="869157"/>
      </dsp:txXfrm>
    </dsp:sp>
    <dsp:sp modelId="{C4E3786F-B280-44B1-8184-FBF9858AD5CE}">
      <dsp:nvSpPr>
        <dsp:cNvPr id="0" name=""/>
        <dsp:cNvSpPr/>
      </dsp:nvSpPr>
      <dsp:spPr>
        <a:xfrm>
          <a:off x="0" y="3640152"/>
          <a:ext cx="2852928" cy="8691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>
              <a:solidFill>
                <a:schemeClr val="bg1"/>
              </a:solidFill>
              <a:latin typeface="+mj-lt"/>
            </a:rPr>
            <a:t>109</a:t>
          </a:r>
        </a:p>
      </dsp:txBody>
      <dsp:txXfrm>
        <a:off x="42436" y="3682588"/>
        <a:ext cx="2768056" cy="826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D07D5-19B9-4DB3-B67D-0EA0A385CF0D}">
      <dsp:nvSpPr>
        <dsp:cNvPr id="0" name=""/>
        <dsp:cNvSpPr/>
      </dsp:nvSpPr>
      <dsp:spPr>
        <a:xfrm>
          <a:off x="0" y="199869"/>
          <a:ext cx="1097280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+mj-lt"/>
            </a:rPr>
            <a:t>The Interfaith Nutrition Network (The INN)</a:t>
          </a:r>
        </a:p>
      </dsp:txBody>
      <dsp:txXfrm>
        <a:off x="59399" y="259268"/>
        <a:ext cx="10854002" cy="1098002"/>
      </dsp:txXfrm>
    </dsp:sp>
    <dsp:sp modelId="{CB56E40D-B416-45CF-B017-A38EDBB11B2E}">
      <dsp:nvSpPr>
        <dsp:cNvPr id="0" name=""/>
        <dsp:cNvSpPr/>
      </dsp:nvSpPr>
      <dsp:spPr>
        <a:xfrm>
          <a:off x="0" y="1654581"/>
          <a:ext cx="10972800" cy="12168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+mj-lt"/>
            </a:rPr>
            <a:t>Friedberg JCC</a:t>
          </a:r>
        </a:p>
      </dsp:txBody>
      <dsp:txXfrm>
        <a:off x="59399" y="1713980"/>
        <a:ext cx="10854002" cy="1098002"/>
      </dsp:txXfrm>
    </dsp:sp>
    <dsp:sp modelId="{18FC6540-00D1-491C-84C4-CC068D7F1967}">
      <dsp:nvSpPr>
        <dsp:cNvPr id="0" name=""/>
        <dsp:cNvSpPr/>
      </dsp:nvSpPr>
      <dsp:spPr>
        <a:xfrm>
          <a:off x="0" y="3058581"/>
          <a:ext cx="10972800" cy="12168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+mj-lt"/>
            </a:rPr>
            <a:t>SEPA </a:t>
          </a:r>
          <a:r>
            <a:rPr lang="en-US" sz="2800" b="1" kern="1200" dirty="0" err="1">
              <a:latin typeface="+mj-lt"/>
            </a:rPr>
            <a:t>Mujer</a:t>
          </a:r>
          <a:endParaRPr lang="en-US" sz="2800" b="1" kern="1200" dirty="0">
            <a:latin typeface="+mj-lt"/>
          </a:endParaRPr>
        </a:p>
      </dsp:txBody>
      <dsp:txXfrm>
        <a:off x="59399" y="3117980"/>
        <a:ext cx="108540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D9E33-3AE5-48C0-A76B-8D9B98D76D9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458C0-9EF3-4C91-A6C4-284EC548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C8CE-3E0F-41F2-8D6D-8E60E5C1BB6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8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>
            <a:off x="0" y="6781799"/>
            <a:ext cx="12192000" cy="76200"/>
          </a:xfrm>
          <a:prstGeom prst="rect">
            <a:avLst/>
          </a:prstGeom>
          <a:solidFill>
            <a:srgbClr val="56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 rot="10800000">
            <a:off x="0" y="6547481"/>
            <a:ext cx="12192000" cy="234318"/>
          </a:xfrm>
          <a:prstGeom prst="rect">
            <a:avLst/>
          </a:prstGeom>
          <a:solidFill>
            <a:srgbClr val="179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CFEC8CE-3E0F-41F2-8D6D-8E60E5C1BB6C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770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56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146684"/>
            <a:ext cx="12192000" cy="158116"/>
          </a:xfrm>
          <a:prstGeom prst="rect">
            <a:avLst/>
          </a:prstGeom>
          <a:solidFill>
            <a:srgbClr val="179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6272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9FB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565E6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565E6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565E6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65E6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565E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BE84F1-6F3D-32D0-3DF7-521FD2F406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6" t="18401" r="18749" b="20488"/>
          <a:stretch/>
        </p:blipFill>
        <p:spPr>
          <a:xfrm>
            <a:off x="3186546" y="510540"/>
            <a:ext cx="5818909" cy="304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255F2C-EBB9-BAAB-3B91-21027659758C}"/>
              </a:ext>
            </a:extLst>
          </p:cNvPr>
          <p:cNvSpPr txBox="1"/>
          <p:nvPr/>
        </p:nvSpPr>
        <p:spPr>
          <a:xfrm>
            <a:off x="0" y="3558540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79F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HEALI Social Care Network Check-In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8DDC7-42B7-6823-0CFD-4A43EDDC872B}"/>
              </a:ext>
            </a:extLst>
          </p:cNvPr>
          <p:cNvSpPr txBox="1"/>
          <p:nvPr/>
        </p:nvSpPr>
        <p:spPr>
          <a:xfrm>
            <a:off x="3047048" y="4266426"/>
            <a:ext cx="6097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spc="300" dirty="0">
                <a:latin typeface="+mj-lt"/>
                <a:ea typeface="+mj-ea"/>
                <a:cs typeface="+mj-cs"/>
              </a:rPr>
              <a:t>Wednesday, February 28, 2024</a:t>
            </a:r>
          </a:p>
        </p:txBody>
      </p:sp>
    </p:spTree>
    <p:extLst>
      <p:ext uri="{BB962C8B-B14F-4D97-AF65-F5344CB8AC3E}">
        <p14:creationId xmlns:p14="http://schemas.microsoft.com/office/powerpoint/2010/main" val="222569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4330-A71C-20E1-3B7D-F9E0DC0E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300" dirty="0"/>
              <a:t>Network Check In Agenda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AC1AE-65C6-5792-C017-0483BCEC0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Welcome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Unite Us Year in Review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Partner Spotlight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Partner Presentations</a:t>
            </a:r>
            <a:endParaRPr lang="en-US" sz="320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Focus Groups &amp; Survey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Next Steps &amp; Upcoming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7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839B6-2E4B-2E75-5B93-0FC8C10A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300" dirty="0"/>
              <a:t>Year in Review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0E1E36-E851-F969-7B28-1C059E627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76803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25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27A8-EDC7-9B41-3DC7-895AFCD31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300" dirty="0"/>
              <a:t>Long Island Successes to Date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83D0E99-7515-9E4F-DDC6-3644E7C52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8088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097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3EECD-81D1-4F92-15C2-1A04430B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Spotlight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6B868F-E86C-C25A-7494-521B8B32A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08521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8528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92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 Light</vt:lpstr>
      <vt:lpstr>Times New Roman</vt:lpstr>
      <vt:lpstr>Office Theme</vt:lpstr>
      <vt:lpstr>PowerPoint Presentation</vt:lpstr>
      <vt:lpstr>Network Check In Agenda</vt:lpstr>
      <vt:lpstr>Year in Review</vt:lpstr>
      <vt:lpstr>Long Island Successes to Date</vt:lpstr>
      <vt:lpstr>Partner Spotlight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Klein</dc:creator>
  <cp:lastModifiedBy>Jake Ryan</cp:lastModifiedBy>
  <cp:revision>10</cp:revision>
  <dcterms:created xsi:type="dcterms:W3CDTF">2023-12-19T18:24:48Z</dcterms:created>
  <dcterms:modified xsi:type="dcterms:W3CDTF">2024-03-26T12:47:19Z</dcterms:modified>
</cp:coreProperties>
</file>